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</p:sldIdLst>
  <p:sldSz cx="5664200" cy="4749800"/>
  <p:notesSz cx="5664200" cy="47498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4815" y="1472438"/>
            <a:ext cx="4814570" cy="9974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49630" y="2659888"/>
            <a:ext cx="396494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83210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917063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2240" y="58420"/>
            <a:ext cx="283971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10" y="1766570"/>
            <a:ext cx="5504179" cy="1261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925828" y="4417314"/>
            <a:ext cx="1812544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83210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078224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9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1069" y="619759"/>
            <a:ext cx="378841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3086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 </a:t>
            </a:r>
            <a:r>
              <a:rPr dirty="0" sz="1600" spc="-5">
                <a:latin typeface="Times New Roman"/>
                <a:cs typeface="Times New Roman"/>
              </a:rPr>
              <a:t>NY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October </a:t>
            </a:r>
            <a:r>
              <a:rPr dirty="0" sz="1600">
                <a:latin typeface="Times New Roman"/>
                <a:cs typeface="Times New Roman"/>
              </a:rPr>
              <a:t>2018 </a:t>
            </a:r>
            <a:r>
              <a:rPr dirty="0" sz="1600" spc="-5">
                <a:latin typeface="Times New Roman"/>
                <a:cs typeface="Times New Roman"/>
              </a:rPr>
              <a:t>to August</a:t>
            </a:r>
            <a:r>
              <a:rPr dirty="0" sz="1600" spc="-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0439" y="1654810"/>
            <a:ext cx="341376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October </a:t>
            </a:r>
            <a:r>
              <a:rPr dirty="0" sz="1200">
                <a:latin typeface="Times New Roman"/>
                <a:cs typeface="Times New Roman"/>
              </a:rPr>
              <a:t>28 </a:t>
            </a:r>
            <a:r>
              <a:rPr dirty="0" sz="1200" spc="-5">
                <a:latin typeface="Times New Roman"/>
                <a:cs typeface="Times New Roman"/>
              </a:rPr>
              <a:t>to December </a:t>
            </a:r>
            <a:r>
              <a:rPr dirty="0" sz="1200">
                <a:latin typeface="Times New Roman"/>
                <a:cs typeface="Times New Roman"/>
              </a:rPr>
              <a:t>28,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2018: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Return to Mohansic Lake </a:t>
            </a:r>
            <a:r>
              <a:rPr dirty="0" sz="1200">
                <a:latin typeface="Times New Roman"/>
                <a:cs typeface="Times New Roman"/>
              </a:rPr>
              <a:t>(5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January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February 17,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Love Birds </a:t>
            </a:r>
            <a:r>
              <a:rPr dirty="0" sz="1200" spc="-15">
                <a:latin typeface="Times New Roman"/>
                <a:cs typeface="Times New Roman"/>
              </a:rPr>
              <a:t>(11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February </a:t>
            </a:r>
            <a:r>
              <a:rPr dirty="0" sz="1200">
                <a:latin typeface="Times New Roman"/>
                <a:cs typeface="Times New Roman"/>
              </a:rPr>
              <a:t>26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12,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Sitting </a:t>
            </a:r>
            <a:r>
              <a:rPr dirty="0" sz="120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the Eggs </a:t>
            </a:r>
            <a:r>
              <a:rPr dirty="0" sz="1200">
                <a:latin typeface="Times New Roman"/>
                <a:cs typeface="Times New Roman"/>
              </a:rPr>
              <a:t>(22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April </a:t>
            </a:r>
            <a:r>
              <a:rPr dirty="0" sz="1200">
                <a:latin typeface="Times New Roman"/>
                <a:cs typeface="Times New Roman"/>
              </a:rPr>
              <a:t>15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30,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Down-covered Baby Eaglets </a:t>
            </a:r>
            <a:r>
              <a:rPr dirty="0" sz="1200">
                <a:latin typeface="Times New Roman"/>
                <a:cs typeface="Times New Roman"/>
              </a:rPr>
              <a:t>(16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May 2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May 29,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46355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Grow and Develop </a:t>
            </a:r>
            <a:r>
              <a:rPr dirty="0" sz="1200">
                <a:latin typeface="Times New Roman"/>
                <a:cs typeface="Times New Roman"/>
              </a:rPr>
              <a:t>(13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June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August 1,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Learn to </a:t>
            </a:r>
            <a:r>
              <a:rPr dirty="0" sz="1200">
                <a:latin typeface="Times New Roman"/>
                <a:cs typeface="Times New Roman"/>
              </a:rPr>
              <a:t>Fly (23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0227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October </a:t>
            </a:r>
            <a:r>
              <a:rPr dirty="0" sz="1800">
                <a:latin typeface="Times New Roman"/>
                <a:cs typeface="Times New Roman"/>
              </a:rPr>
              <a:t>28, 2018: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Arrive in FDR State</a:t>
            </a:r>
            <a:r>
              <a:rPr dirty="0" sz="1800" spc="-2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Park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39559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2660" algn="l"/>
              </a:tabLst>
            </a:pPr>
            <a:r>
              <a:rPr dirty="0" sz="2000" spc="-5"/>
              <a:t>November</a:t>
            </a:r>
            <a:r>
              <a:rPr dirty="0" sz="2000" spc="10"/>
              <a:t> </a:t>
            </a:r>
            <a:r>
              <a:rPr dirty="0" sz="2000"/>
              <a:t>12,</a:t>
            </a:r>
            <a:r>
              <a:rPr dirty="0" sz="2000" spc="10"/>
              <a:t> </a:t>
            </a:r>
            <a:r>
              <a:rPr dirty="0" sz="2000" spc="-5"/>
              <a:t>2018:	One Adult Eagle Near </a:t>
            </a:r>
            <a:r>
              <a:rPr dirty="0" sz="2000"/>
              <a:t>the</a:t>
            </a:r>
            <a:r>
              <a:rPr dirty="0" sz="2000" spc="-1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161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9, 2018: </a:t>
            </a:r>
            <a:r>
              <a:rPr dirty="0" sz="2000" spc="-5"/>
              <a:t>Love</a:t>
            </a:r>
            <a:r>
              <a:rPr dirty="0" sz="2000" spc="-6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49326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17, 2018: </a:t>
            </a:r>
            <a:r>
              <a:rPr dirty="0" sz="2000" spc="-5"/>
              <a:t>Frozen Mohansic</a:t>
            </a:r>
            <a:r>
              <a:rPr dirty="0" sz="2000" spc="-45"/>
              <a:t> </a:t>
            </a:r>
            <a:r>
              <a:rPr dirty="0" sz="2000" spc="-5"/>
              <a:t>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86651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28, 2018: </a:t>
            </a:r>
            <a:r>
              <a:rPr dirty="0" sz="2000" spc="-5"/>
              <a:t>Eagle </a:t>
            </a:r>
            <a:r>
              <a:rPr dirty="0" sz="2000"/>
              <a:t>on a</a:t>
            </a:r>
            <a:r>
              <a:rPr dirty="0" sz="2000" spc="-55"/>
              <a:t> </a:t>
            </a:r>
            <a:r>
              <a:rPr dirty="0" sz="2000" spc="-5"/>
              <a:t>Perch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178935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3 </a:t>
            </a:r>
            <a:r>
              <a:rPr dirty="0" sz="1800" spc="-5">
                <a:latin typeface="Times New Roman"/>
                <a:cs typeface="Times New Roman"/>
              </a:rPr>
              <a:t>to February </a:t>
            </a:r>
            <a:r>
              <a:rPr dirty="0" sz="1800">
                <a:latin typeface="Times New Roman"/>
                <a:cs typeface="Times New Roman"/>
              </a:rPr>
              <a:t>17,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34366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Love Birds </a:t>
            </a:r>
            <a:r>
              <a:rPr dirty="0" sz="2400" spc="-30">
                <a:latin typeface="Times New Roman"/>
                <a:cs typeface="Times New Roman"/>
              </a:rPr>
              <a:t>(11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2907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January </a:t>
            </a:r>
            <a:r>
              <a:rPr dirty="0" sz="2000"/>
              <a:t>3, </a:t>
            </a:r>
            <a:r>
              <a:rPr dirty="0" sz="2000" spc="-5"/>
              <a:t>2019: Love</a:t>
            </a:r>
            <a:r>
              <a:rPr dirty="0" sz="2000" spc="-3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30981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January</a:t>
            </a:r>
            <a:r>
              <a:rPr dirty="0" sz="2000" spc="10"/>
              <a:t> </a:t>
            </a:r>
            <a:r>
              <a:rPr dirty="0" sz="2000"/>
              <a:t>15,</a:t>
            </a:r>
            <a:r>
              <a:rPr dirty="0" sz="2000" spc="10"/>
              <a:t> </a:t>
            </a:r>
            <a:r>
              <a:rPr dirty="0" sz="2000" spc="-5"/>
              <a:t>2019:	Love</a:t>
            </a:r>
            <a:r>
              <a:rPr dirty="0" sz="2000" spc="-70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756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(2:45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29514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(2:46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9870" y="63500"/>
            <a:ext cx="3618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Near Side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10" y="63500"/>
            <a:ext cx="1723389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22, 2019: 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5015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3, </a:t>
            </a:r>
            <a:r>
              <a:rPr dirty="0" sz="2000" spc="-5"/>
              <a:t>2019: One Adult Eagle Near </a:t>
            </a:r>
            <a:r>
              <a:rPr dirty="0" sz="2000"/>
              <a:t>the</a:t>
            </a:r>
            <a:r>
              <a:rPr dirty="0" sz="2000" spc="-80"/>
              <a:t> </a:t>
            </a:r>
            <a:r>
              <a:rPr dirty="0" sz="2000" spc="-10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81774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February</a:t>
            </a:r>
            <a:r>
              <a:rPr dirty="0" sz="2000" spc="10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One Adult Eagle in </a:t>
            </a:r>
            <a:r>
              <a:rPr dirty="0" sz="2000"/>
              <a:t>the</a:t>
            </a:r>
            <a:r>
              <a:rPr dirty="0" sz="2000" spc="-135"/>
              <a:t> </a:t>
            </a:r>
            <a:r>
              <a:rPr dirty="0" sz="2000" spc="-10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4665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17, 2019 </a:t>
            </a:r>
            <a:r>
              <a:rPr dirty="0" sz="2000" spc="-5"/>
              <a:t>(3:17 PM): Love Birds</a:t>
            </a:r>
            <a:r>
              <a:rPr dirty="0" sz="2000" spc="-20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349115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17221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Sitting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the Eggs </a:t>
            </a:r>
            <a:r>
              <a:rPr dirty="0" sz="2000">
                <a:latin typeface="Times New Roman"/>
                <a:cs typeface="Times New Roman"/>
              </a:rPr>
              <a:t>(22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photos)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7953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Sitting Deep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67970"/>
            <a:ext cx="51403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Sitting Deep in the</a:t>
            </a:r>
            <a:r>
              <a:rPr dirty="0" sz="1800" spc="-28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6456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Perched </a:t>
            </a:r>
            <a:r>
              <a:rPr dirty="0" sz="1800">
                <a:latin typeface="Times New Roman"/>
                <a:cs typeface="Times New Roman"/>
              </a:rPr>
              <a:t>on a</a:t>
            </a:r>
            <a:r>
              <a:rPr dirty="0" sz="1800" spc="-3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Tree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4,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5,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8,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475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Near Side </a:t>
            </a:r>
            <a:r>
              <a:rPr dirty="0" sz="1800">
                <a:latin typeface="Times New Roman"/>
                <a:cs typeface="Times New Roman"/>
              </a:rPr>
              <a:t>of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981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25,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25">
                <a:latin typeface="Times New Roman"/>
                <a:cs typeface="Times New Roman"/>
              </a:rPr>
              <a:t>Watching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Camera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26,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31,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6126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April </a:t>
            </a:r>
            <a:r>
              <a:rPr dirty="0" sz="2000"/>
              <a:t>2, </a:t>
            </a:r>
            <a:r>
              <a:rPr dirty="0" sz="2000" spc="-5"/>
              <a:t>2019: </a:t>
            </a:r>
            <a:r>
              <a:rPr dirty="0" sz="2000" spc="-50"/>
              <a:t>Two </a:t>
            </a:r>
            <a:r>
              <a:rPr dirty="0" sz="2000" spc="-5"/>
              <a:t>Adult Eagles </a:t>
            </a:r>
            <a:r>
              <a:rPr dirty="0" sz="2000"/>
              <a:t>on the</a:t>
            </a:r>
            <a:r>
              <a:rPr dirty="0" sz="2000" spc="-114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45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7,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its </a:t>
            </a:r>
            <a:r>
              <a:rPr dirty="0" sz="1800" spc="-10">
                <a:latin typeface="Times New Roman"/>
                <a:cs typeface="Times New Roman"/>
              </a:rPr>
              <a:t>Beak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Open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4705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9720" algn="l"/>
              </a:tabLst>
            </a:pPr>
            <a:r>
              <a:rPr dirty="0" sz="2000" spc="-5"/>
              <a:t>April</a:t>
            </a:r>
            <a:r>
              <a:rPr dirty="0" sz="2000" spc="5"/>
              <a:t> </a:t>
            </a:r>
            <a:r>
              <a:rPr dirty="0" sz="2000"/>
              <a:t>9,</a:t>
            </a:r>
            <a:r>
              <a:rPr dirty="0" sz="2000" spc="5"/>
              <a:t> </a:t>
            </a:r>
            <a:r>
              <a:rPr dirty="0" sz="2000" spc="-5"/>
              <a:t>2019:	Second Adult Eagle </a:t>
            </a:r>
            <a:r>
              <a:rPr dirty="0" sz="1800" spc="-5"/>
              <a:t>Arriving at the</a:t>
            </a:r>
            <a:r>
              <a:rPr dirty="0" sz="1800" spc="-195"/>
              <a:t> </a:t>
            </a:r>
            <a:r>
              <a:rPr dirty="0" sz="1800" spc="-10"/>
              <a:t>Nest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94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(5:20 </a:t>
            </a:r>
            <a:r>
              <a:rPr dirty="0" sz="1800" spc="-5">
                <a:latin typeface="Times New Roman"/>
                <a:cs typeface="Times New Roman"/>
              </a:rPr>
              <a:t>PM): One Adult Eagle in</a:t>
            </a:r>
            <a:r>
              <a:rPr dirty="0" sz="1800" spc="-1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9973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66573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 </a:t>
            </a:r>
            <a:r>
              <a:rPr dirty="0" sz="1800">
                <a:latin typeface="Times New Roman"/>
                <a:cs typeface="Times New Roman"/>
              </a:rPr>
              <a:t>2019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(5:26</a:t>
            </a:r>
            <a:r>
              <a:rPr dirty="0" sz="1800" spc="19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  Nest and One Leaving the</a:t>
            </a:r>
            <a:r>
              <a:rPr dirty="0" sz="1800" spc="-10">
                <a:latin typeface="Times New Roman"/>
                <a:cs typeface="Times New Roman"/>
              </a:rPr>
              <a:t>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7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(5:27 </a:t>
            </a:r>
            <a:r>
              <a:rPr dirty="0" sz="1800" spc="-5">
                <a:latin typeface="Times New Roman"/>
                <a:cs typeface="Times New Roman"/>
              </a:rPr>
              <a:t>PM): Adult Eagle in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59727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Looking into the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32105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Building </a:t>
            </a:r>
            <a:r>
              <a:rPr dirty="0" sz="1800" spc="-10">
                <a:latin typeface="Times New Roman"/>
                <a:cs typeface="Times New Roman"/>
              </a:rPr>
              <a:t>the</a:t>
            </a:r>
            <a:r>
              <a:rPr dirty="0" sz="1800" spc="-1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371975" cy="1203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15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30,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Times New Roman"/>
              <a:cs typeface="Times New Roman"/>
            </a:endParaRPr>
          </a:p>
          <a:p>
            <a:pPr marL="2151380" marR="5080" indent="-1000760">
              <a:lnSpc>
                <a:spcPts val="2530"/>
              </a:lnSpc>
            </a:pPr>
            <a:r>
              <a:rPr dirty="0" sz="2200" spc="-5">
                <a:latin typeface="Times New Roman"/>
                <a:cs typeface="Times New Roman"/>
              </a:rPr>
              <a:t>Down-covered Baby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Eaglets  (16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photos)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9846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162306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15,</a:t>
            </a:r>
            <a:r>
              <a:rPr dirty="0" sz="1800" spc="18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	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in the Nest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New  Hatchling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16, 2019 (4:53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16,  2019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(5:03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and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69697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(4:47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Landing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Branch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(5:19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(5:36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(2:52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Eaglet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227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9682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/>
              <a:t>April </a:t>
            </a:r>
            <a:r>
              <a:rPr dirty="0" sz="2000"/>
              <a:t>26, </a:t>
            </a:r>
            <a:r>
              <a:rPr dirty="0" sz="2000" spc="-5"/>
              <a:t>2019: An Adult Eagle Shows</a:t>
            </a:r>
            <a:r>
              <a:rPr dirty="0" sz="2000" spc="-310"/>
              <a:t> </a:t>
            </a:r>
            <a:r>
              <a:rPr dirty="0" sz="2000" spc="-10"/>
              <a:t>Affection  </a:t>
            </a:r>
            <a:r>
              <a:rPr dirty="0" sz="2000" spc="-5"/>
              <a:t>to </a:t>
            </a:r>
            <a:r>
              <a:rPr dirty="0" sz="2000" spc="-50"/>
              <a:t>Two </a:t>
            </a:r>
            <a:r>
              <a:rPr dirty="0" sz="2000" spc="-5"/>
              <a:t>Baby Eaglets in the</a:t>
            </a:r>
            <a:r>
              <a:rPr dirty="0" sz="2000" spc="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07619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28,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(4:41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263775" algn="l"/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Eaglets	in the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5425440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 </a:t>
            </a:r>
            <a:r>
              <a:rPr dirty="0" sz="1800" spc="-5">
                <a:latin typeface="Times New Roman"/>
                <a:cs typeface="Times New Roman"/>
              </a:rPr>
              <a:t>to </a:t>
            </a:r>
            <a:r>
              <a:rPr dirty="0" sz="1800" spc="-10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29,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9906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The Eaglets Grow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Develop </a:t>
            </a:r>
            <a:r>
              <a:rPr dirty="0" sz="2400">
                <a:latin typeface="Times New Roman"/>
                <a:cs typeface="Times New Roman"/>
              </a:rPr>
              <a:t>(13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164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One </a:t>
            </a:r>
            <a:r>
              <a:rPr dirty="0" sz="1800" spc="-10">
                <a:latin typeface="Times New Roman"/>
                <a:cs typeface="Times New Roman"/>
              </a:rPr>
              <a:t>Baby  Eaglet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0931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3623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  Eaglets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0931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1475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(4:05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Baby 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0959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(4:12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80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Woods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714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613025" algn="l"/>
              </a:tabLst>
            </a:pPr>
            <a:r>
              <a:rPr dirty="0" sz="2000" spc="-5"/>
              <a:t>May </a:t>
            </a:r>
            <a:r>
              <a:rPr dirty="0" sz="2000"/>
              <a:t>4, 2019</a:t>
            </a:r>
            <a:r>
              <a:rPr dirty="0" sz="2000" spc="15"/>
              <a:t> </a:t>
            </a:r>
            <a:r>
              <a:rPr dirty="0" sz="2000" spc="-5"/>
              <a:t>(6:06</a:t>
            </a:r>
            <a:r>
              <a:rPr dirty="0" sz="2000"/>
              <a:t> </a:t>
            </a:r>
            <a:r>
              <a:rPr dirty="0" sz="2000" spc="-5"/>
              <a:t>PM):	One Adult Eagle</a:t>
            </a:r>
            <a:r>
              <a:rPr dirty="0" sz="2000" spc="-140"/>
              <a:t> </a:t>
            </a:r>
            <a:r>
              <a:rPr dirty="0" sz="2000" spc="-5"/>
              <a:t>Outside  the Nest </a:t>
            </a:r>
            <a:r>
              <a:rPr dirty="0" sz="2000"/>
              <a:t>and </a:t>
            </a:r>
            <a:r>
              <a:rPr dirty="0" sz="2000" spc="-50"/>
              <a:t>Two </a:t>
            </a:r>
            <a:r>
              <a:rPr dirty="0" sz="2000" spc="-5"/>
              <a:t>Eaglets in the</a:t>
            </a:r>
            <a:r>
              <a:rPr dirty="0" sz="2000" spc="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800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14, 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16,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22,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22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692275" algn="l"/>
              </a:tabLst>
            </a:pPr>
            <a:r>
              <a:rPr dirty="0" sz="2000" spc="-5"/>
              <a:t>May</a:t>
            </a:r>
            <a:r>
              <a:rPr dirty="0" sz="2000" spc="125"/>
              <a:t> </a:t>
            </a:r>
            <a:r>
              <a:rPr dirty="0" sz="2000"/>
              <a:t>24,</a:t>
            </a:r>
            <a:r>
              <a:rPr dirty="0" sz="2000" spc="125"/>
              <a:t> </a:t>
            </a:r>
            <a:r>
              <a:rPr dirty="0" sz="2000"/>
              <a:t>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 </a:t>
            </a:r>
            <a:r>
              <a:rPr dirty="0" sz="2000" spc="-5"/>
              <a:t>Eaglets in  the Nest.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418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852420" algn="l"/>
              </a:tabLst>
            </a:pPr>
            <a:r>
              <a:rPr dirty="0" sz="2000" spc="-5"/>
              <a:t>May  </a:t>
            </a:r>
            <a:r>
              <a:rPr dirty="0" sz="2000"/>
              <a:t>27, 2019</a:t>
            </a:r>
            <a:r>
              <a:rPr dirty="0" sz="2000" spc="-25"/>
              <a:t> </a:t>
            </a:r>
            <a:r>
              <a:rPr dirty="0" sz="2000" spc="-5"/>
              <a:t>(7:07</a:t>
            </a:r>
            <a:r>
              <a:rPr dirty="0" sz="2000" spc="145"/>
              <a:t> </a:t>
            </a:r>
            <a:r>
              <a:rPr dirty="0" sz="2000" spc="-5"/>
              <a:t>PM):	</a:t>
            </a:r>
            <a:r>
              <a:rPr dirty="0" sz="2000" spc="-50"/>
              <a:t>Two </a:t>
            </a:r>
            <a:r>
              <a:rPr dirty="0" sz="2000" spc="-5"/>
              <a:t>Eaglets Alone in the  Nest, One with Its </a:t>
            </a:r>
            <a:r>
              <a:rPr dirty="0" sz="2000" spc="-20"/>
              <a:t>Wings</a:t>
            </a:r>
            <a:r>
              <a:rPr dirty="0" sz="2000" spc="-30"/>
              <a:t> </a:t>
            </a:r>
            <a:r>
              <a:rPr dirty="0" sz="2000" spc="-5"/>
              <a:t>Open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2872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27, 2019 </a:t>
            </a:r>
            <a:r>
              <a:rPr dirty="0" sz="2000" spc="-5">
                <a:latin typeface="Times New Roman"/>
                <a:cs typeface="Times New Roman"/>
              </a:rPr>
              <a:t>(7:09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 Perched </a:t>
            </a:r>
            <a:r>
              <a:rPr dirty="0" sz="2000">
                <a:latin typeface="Times New Roman"/>
                <a:cs typeface="Times New Roman"/>
              </a:rPr>
              <a:t>on a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Tree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6062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28, 2019:	</a:t>
            </a:r>
            <a:r>
              <a:rPr dirty="0" sz="2000" spc="-5"/>
              <a:t>One Eaglet Alone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14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67564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0227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29, 2019:	</a:t>
            </a:r>
            <a:r>
              <a:rPr dirty="0" sz="2000" spc="-5"/>
              <a:t>Four Eagles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6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281170" cy="1261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June </a:t>
            </a:r>
            <a:r>
              <a:rPr dirty="0" sz="1800">
                <a:latin typeface="Times New Roman"/>
                <a:cs typeface="Times New Roman"/>
              </a:rPr>
              <a:t>1 </a:t>
            </a:r>
            <a:r>
              <a:rPr dirty="0" sz="1800" spc="-5">
                <a:latin typeface="Times New Roman"/>
                <a:cs typeface="Times New Roman"/>
              </a:rPr>
              <a:t>to August </a:t>
            </a:r>
            <a:r>
              <a:rPr dirty="0" sz="1800">
                <a:latin typeface="Times New Roman"/>
                <a:cs typeface="Times New Roman"/>
              </a:rPr>
              <a:t>1,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2057400" marR="5080" indent="-816610">
              <a:lnSpc>
                <a:spcPts val="2750"/>
              </a:lnSpc>
            </a:pPr>
            <a:r>
              <a:rPr dirty="0" sz="2400" spc="-5">
                <a:latin typeface="Times New Roman"/>
                <a:cs typeface="Times New Roman"/>
              </a:rPr>
              <a:t>The Eaglets Learn to Fly  </a:t>
            </a:r>
            <a:r>
              <a:rPr dirty="0" sz="2400">
                <a:latin typeface="Times New Roman"/>
                <a:cs typeface="Times New Roman"/>
              </a:rPr>
              <a:t>(23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5617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(7:01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Eagles, One </a:t>
            </a:r>
            <a:r>
              <a:rPr dirty="0" sz="2000" spc="-25">
                <a:latin typeface="Times New Roman"/>
                <a:cs typeface="Times New Roman"/>
              </a:rPr>
              <a:t>Taking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Off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3619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1, 2019 </a:t>
            </a:r>
            <a:r>
              <a:rPr dirty="0" sz="2000" spc="-5"/>
              <a:t>(7:01 PM): Adult Eagle About to</a:t>
            </a:r>
            <a:r>
              <a:rPr dirty="0" sz="2000" spc="-185"/>
              <a:t> </a:t>
            </a:r>
            <a:r>
              <a:rPr dirty="0" sz="2000" spc="-5"/>
              <a:t>Land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55041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(7:02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 Nest, One with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6773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1564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Feet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Air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(4:29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0793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13,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44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17,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276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18,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Eaglet Perched Over </a:t>
            </a:r>
            <a:r>
              <a:rPr dirty="0" sz="2000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7376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20, 2019: </a:t>
            </a:r>
            <a:r>
              <a:rPr dirty="0" sz="2000" spc="-50"/>
              <a:t>Two </a:t>
            </a:r>
            <a:r>
              <a:rPr dirty="0" sz="2000" spc="-5"/>
              <a:t>Eaglets </a:t>
            </a:r>
            <a:r>
              <a:rPr dirty="0" sz="2000"/>
              <a:t>in</a:t>
            </a:r>
            <a:r>
              <a:rPr dirty="0" sz="2000" spc="-45"/>
              <a:t> </a:t>
            </a:r>
            <a:r>
              <a:rPr dirty="0" sz="2000" spc="-5"/>
              <a:t>Haze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643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24,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Both 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823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26, 2019: </a:t>
            </a:r>
            <a:r>
              <a:rPr dirty="0" sz="2000" spc="-5"/>
              <a:t>Eaglet with </a:t>
            </a:r>
            <a:r>
              <a:rPr dirty="0" sz="2000" spc="-20"/>
              <a:t>Wings</a:t>
            </a:r>
            <a:r>
              <a:rPr dirty="0" sz="2000" spc="-70"/>
              <a:t> </a:t>
            </a:r>
            <a:r>
              <a:rPr dirty="0" sz="2000" spc="-5"/>
              <a:t>Up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29,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30,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339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457960" algn="l"/>
              </a:tabLst>
            </a:pPr>
            <a:r>
              <a:rPr dirty="0" sz="2000" spc="-5"/>
              <a:t>July</a:t>
            </a:r>
            <a:r>
              <a:rPr dirty="0" sz="2000"/>
              <a:t> 8, 2019:	</a:t>
            </a:r>
            <a:r>
              <a:rPr dirty="0" sz="2000" spc="-5"/>
              <a:t>Eaglet with </a:t>
            </a:r>
            <a:r>
              <a:rPr dirty="0" sz="2000" spc="-20"/>
              <a:t>Wings </a:t>
            </a:r>
            <a:r>
              <a:rPr dirty="0" sz="2000" spc="-5"/>
              <a:t>Open </a:t>
            </a:r>
            <a:r>
              <a:rPr dirty="0" sz="2000"/>
              <a:t>on </a:t>
            </a:r>
            <a:r>
              <a:rPr dirty="0" sz="2000" spc="-5"/>
              <a:t>the</a:t>
            </a:r>
            <a:r>
              <a:rPr dirty="0" sz="2000" spc="-50"/>
              <a:t> </a:t>
            </a:r>
            <a:r>
              <a:rPr dirty="0" sz="2000" spc="-5"/>
              <a:t>Left  Branch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142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7960" algn="l"/>
              </a:tabLst>
            </a:pPr>
            <a:r>
              <a:rPr dirty="0" sz="2000" spc="-5"/>
              <a:t>July</a:t>
            </a:r>
            <a:r>
              <a:rPr dirty="0" sz="2000"/>
              <a:t> 9, 2019:	</a:t>
            </a:r>
            <a:r>
              <a:rPr dirty="0" sz="2000" spc="-5"/>
              <a:t>One Adult Eagle </a:t>
            </a:r>
            <a:r>
              <a:rPr dirty="0" sz="2000"/>
              <a:t>on </a:t>
            </a:r>
            <a:r>
              <a:rPr dirty="0" sz="2000" spc="-5"/>
              <a:t>Mohansic</a:t>
            </a:r>
            <a:r>
              <a:rPr dirty="0" sz="2000" spc="-145"/>
              <a:t> </a:t>
            </a:r>
            <a:r>
              <a:rPr dirty="0" sz="2000" spc="-5"/>
              <a:t>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72075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12, 2019:	</a:t>
            </a:r>
            <a:r>
              <a:rPr dirty="0" sz="2000" spc="-5"/>
              <a:t>One Juvenile Eagle Landing </a:t>
            </a:r>
            <a:r>
              <a:rPr dirty="0" sz="2000"/>
              <a:t>on </a:t>
            </a:r>
            <a:r>
              <a:rPr dirty="0" sz="2000" spc="-5"/>
              <a:t>the  Left Branch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9174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20, 2019:	</a:t>
            </a:r>
            <a:r>
              <a:rPr dirty="0" sz="2000" spc="-5"/>
              <a:t>One Eaglet </a:t>
            </a:r>
            <a:r>
              <a:rPr dirty="0" sz="2000"/>
              <a:t>and </a:t>
            </a:r>
            <a:r>
              <a:rPr dirty="0" sz="2000" spc="-5"/>
              <a:t>One Adult</a:t>
            </a:r>
            <a:r>
              <a:rPr dirty="0" sz="2000" spc="-140"/>
              <a:t> </a:t>
            </a:r>
            <a:r>
              <a:rPr dirty="0" sz="2000" spc="-5"/>
              <a:t>Eagle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219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28, 2019:	</a:t>
            </a:r>
            <a:r>
              <a:rPr dirty="0" sz="2000" spc="-5"/>
              <a:t>One Adult Eagle Perched </a:t>
            </a:r>
            <a:r>
              <a:rPr dirty="0" sz="2000"/>
              <a:t>in a</a:t>
            </a:r>
            <a:r>
              <a:rPr dirty="0" sz="2000" spc="-160"/>
              <a:t> </a:t>
            </a:r>
            <a:r>
              <a:rPr dirty="0" sz="2000" spc="-25"/>
              <a:t>Tree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0286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/>
              <a:t>August </a:t>
            </a:r>
            <a:r>
              <a:rPr dirty="0" sz="2000"/>
              <a:t>1, 2019: </a:t>
            </a:r>
            <a:r>
              <a:rPr dirty="0" sz="2000" spc="-5"/>
              <a:t>The Juvenile Eagle </a:t>
            </a:r>
            <a:r>
              <a:rPr dirty="0" sz="2000"/>
              <a:t>on </a:t>
            </a:r>
            <a:r>
              <a:rPr dirty="0" sz="2000" spc="-5"/>
              <a:t>Mohansic  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2239" y="2006600"/>
            <a:ext cx="28448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Times New Roman"/>
                <a:cs typeface="Times New Roman"/>
              </a:rPr>
              <a:t>--- </a:t>
            </a:r>
            <a:r>
              <a:rPr dirty="0" sz="3600" spc="-10" b="1">
                <a:latin typeface="Times New Roman"/>
                <a:cs typeface="Times New Roman"/>
              </a:rPr>
              <a:t>The </a:t>
            </a:r>
            <a:r>
              <a:rPr dirty="0" sz="3600" spc="-5" b="1">
                <a:latin typeface="Times New Roman"/>
                <a:cs typeface="Times New Roman"/>
              </a:rPr>
              <a:t>End</a:t>
            </a:r>
            <a:r>
              <a:rPr dirty="0" sz="3600" spc="-140" b="1">
                <a:latin typeface="Times New Roman"/>
                <a:cs typeface="Times New Roman"/>
              </a:rPr>
              <a:t> </a:t>
            </a:r>
            <a:r>
              <a:rPr dirty="0" sz="3600" spc="-5" b="1">
                <a:latin typeface="Times New Roman"/>
                <a:cs typeface="Times New Roman"/>
              </a:rPr>
              <a:t>---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Luken</dc:creator>
  <dc:title>October 28, 2018:</dc:title>
  <dcterms:created xsi:type="dcterms:W3CDTF">2019-09-19T05:07:54Z</dcterms:created>
  <dcterms:modified xsi:type="dcterms:W3CDTF">2019-09-19T05:07:54Z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2019-09-19T00:00:00Z</vt:filetime>
  </property>
  <property fmtid="{D5CDD505-2E9C-101B-9397-08002B2CF9AE}" pid="3" name="Creator">
    <vt:lpwstr>Writer</vt:lpwstr>
  </property>
  <property fmtid="{D5CDD505-2E9C-101B-9397-08002B2CF9AE}" pid="4" name="LastSaved">
    <vt:filetime>2019-09-19T00:00:00Z</vt:filetime>
  </property>
</Properties>
</file>